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9" r:id="rId4"/>
    <p:sldId id="265" r:id="rId5"/>
    <p:sldId id="266" r:id="rId6"/>
    <p:sldId id="270" r:id="rId7"/>
    <p:sldId id="271" r:id="rId8"/>
    <p:sldId id="257" r:id="rId9"/>
    <p:sldId id="268" r:id="rId10"/>
    <p:sldId id="258" r:id="rId11"/>
    <p:sldId id="259" r:id="rId12"/>
    <p:sldId id="260" r:id="rId13"/>
    <p:sldId id="262" r:id="rId14"/>
    <p:sldId id="263" r:id="rId15"/>
    <p:sldId id="264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4803345"/>
            <a:ext cx="778795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719575"/>
            <a:ext cx="778795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0F56-A246-412B-9332-B3BCF94CB150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D77-CE6B-4576-9879-EA9BF45D4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0F56-A246-412B-9332-B3BCF94CB150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D77-CE6B-4576-9879-EA9BF45D4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0F56-A246-412B-9332-B3BCF94CB150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D77-CE6B-4576-9879-EA9BF45D4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0F56-A246-412B-9332-B3BCF94CB150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D77-CE6B-4576-9879-EA9BF45D41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00408" y="3101616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91130"/>
            <a:ext cx="8093212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1" y="2360065"/>
            <a:ext cx="8085130" cy="397033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0F56-A246-412B-9332-B3BCF94CB150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D77-CE6B-4576-9879-EA9BF45D41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68645" y="0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374901"/>
            <a:ext cx="6566315" cy="91623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443835"/>
            <a:ext cx="6566314" cy="488655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0F56-A246-412B-9332-B3BCF94CB150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D77-CE6B-4576-9879-EA9BF45D4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0F56-A246-412B-9332-B3BCF94CB150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D77-CE6B-4576-9879-EA9BF45D4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0F56-A246-412B-9332-B3BCF94CB150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D77-CE6B-4576-9879-EA9BF45D4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4607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4102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0885"/>
            <a:ext cx="4040188" cy="331107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4102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0885"/>
            <a:ext cx="4041775" cy="331107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0F56-A246-412B-9332-B3BCF94CB150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D77-CE6B-4576-9879-EA9BF45D4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0F56-A246-412B-9332-B3BCF94CB150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D77-CE6B-4576-9879-EA9BF45D4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0F56-A246-412B-9332-B3BCF94CB150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D77-CE6B-4576-9879-EA9BF45D4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0F56-A246-412B-9332-B3BCF94CB150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FD77-CE6B-4576-9879-EA9BF45D4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10F56-A246-412B-9332-B3BCF94CB150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5FD77-CE6B-4576-9879-EA9BF45D41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686800" y="6681947"/>
            <a:ext cx="457200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00200"/>
            <a:ext cx="7787955" cy="61082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TAMPILAN PROGRAM OTOMASI</a:t>
            </a:r>
            <a:r>
              <a:rPr lang="id-ID" sz="4800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&amp;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PERPUSTAKAAN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STIKes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MEGA REZKY MAKASSAR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TAMPILAN VISITOR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Pengunjung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Perpustakaan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9636" r="1363" b="4756"/>
          <a:stretch>
            <a:fillRect/>
          </a:stretch>
        </p:blipFill>
        <p:spPr bwMode="auto">
          <a:xfrm>
            <a:off x="838201" y="2209800"/>
            <a:ext cx="739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TAMPILAN SIRKULASI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</a:rPr>
              <a:t>Peminjaman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Pengembalian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bahan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Pustaka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15043" y="2360613"/>
            <a:ext cx="705837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TAMPILAN KARTU PERPUSTAKAAN STIKES MEGA REZKY MAKASSAR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15043" y="2360613"/>
            <a:ext cx="705837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93212" cy="763525"/>
          </a:xfrm>
        </p:spPr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TAMPILAN INDONESIAN onesearch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" y="838200"/>
            <a:ext cx="8839199" cy="5867399"/>
          </a:xfrm>
          <a:prstGeom prst="rect">
            <a:avLst/>
          </a:prstGeom>
          <a:noFill/>
          <a:ln w="254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10" name="Freeform 9"/>
          <p:cNvSpPr/>
          <p:nvPr/>
        </p:nvSpPr>
        <p:spPr>
          <a:xfrm>
            <a:off x="5962237" y="4747521"/>
            <a:ext cx="1124363" cy="793963"/>
          </a:xfrm>
          <a:custGeom>
            <a:avLst/>
            <a:gdLst>
              <a:gd name="connsiteX0" fmla="*/ 570765 w 901271"/>
              <a:gd name="connsiteY0" fmla="*/ 44816 h 793963"/>
              <a:gd name="connsiteX1" fmla="*/ 416529 w 901271"/>
              <a:gd name="connsiteY1" fmla="*/ 33799 h 793963"/>
              <a:gd name="connsiteX2" fmla="*/ 152124 w 901271"/>
              <a:gd name="connsiteY2" fmla="*/ 44816 h 793963"/>
              <a:gd name="connsiteX3" fmla="*/ 119074 w 901271"/>
              <a:gd name="connsiteY3" fmla="*/ 55833 h 793963"/>
              <a:gd name="connsiteX4" fmla="*/ 52973 w 901271"/>
              <a:gd name="connsiteY4" fmla="*/ 110918 h 793963"/>
              <a:gd name="connsiteX5" fmla="*/ 41956 w 901271"/>
              <a:gd name="connsiteY5" fmla="*/ 166002 h 793963"/>
              <a:gd name="connsiteX6" fmla="*/ 19922 w 901271"/>
              <a:gd name="connsiteY6" fmla="*/ 232103 h 793963"/>
              <a:gd name="connsiteX7" fmla="*/ 19922 w 901271"/>
              <a:gd name="connsiteY7" fmla="*/ 628710 h 793963"/>
              <a:gd name="connsiteX8" fmla="*/ 63990 w 901271"/>
              <a:gd name="connsiteY8" fmla="*/ 683795 h 793963"/>
              <a:gd name="connsiteX9" fmla="*/ 130091 w 901271"/>
              <a:gd name="connsiteY9" fmla="*/ 705828 h 793963"/>
              <a:gd name="connsiteX10" fmla="*/ 196192 w 901271"/>
              <a:gd name="connsiteY10" fmla="*/ 738879 h 793963"/>
              <a:gd name="connsiteX11" fmla="*/ 229243 w 901271"/>
              <a:gd name="connsiteY11" fmla="*/ 760913 h 793963"/>
              <a:gd name="connsiteX12" fmla="*/ 383479 w 901271"/>
              <a:gd name="connsiteY12" fmla="*/ 793963 h 793963"/>
              <a:gd name="connsiteX13" fmla="*/ 802120 w 901271"/>
              <a:gd name="connsiteY13" fmla="*/ 782946 h 793963"/>
              <a:gd name="connsiteX14" fmla="*/ 835170 w 901271"/>
              <a:gd name="connsiteY14" fmla="*/ 771930 h 793963"/>
              <a:gd name="connsiteX15" fmla="*/ 879238 w 901271"/>
              <a:gd name="connsiteY15" fmla="*/ 705828 h 793963"/>
              <a:gd name="connsiteX16" fmla="*/ 901271 w 901271"/>
              <a:gd name="connsiteY16" fmla="*/ 617693 h 793963"/>
              <a:gd name="connsiteX17" fmla="*/ 879238 w 901271"/>
              <a:gd name="connsiteY17" fmla="*/ 463457 h 793963"/>
              <a:gd name="connsiteX18" fmla="*/ 846187 w 901271"/>
              <a:gd name="connsiteY18" fmla="*/ 364306 h 793963"/>
              <a:gd name="connsiteX19" fmla="*/ 835170 w 901271"/>
              <a:gd name="connsiteY19" fmla="*/ 331255 h 793963"/>
              <a:gd name="connsiteX20" fmla="*/ 824153 w 901271"/>
              <a:gd name="connsiteY20" fmla="*/ 298204 h 793963"/>
              <a:gd name="connsiteX21" fmla="*/ 802120 w 901271"/>
              <a:gd name="connsiteY21" fmla="*/ 265154 h 793963"/>
              <a:gd name="connsiteX22" fmla="*/ 791103 w 901271"/>
              <a:gd name="connsiteY22" fmla="*/ 232103 h 793963"/>
              <a:gd name="connsiteX23" fmla="*/ 725002 w 901271"/>
              <a:gd name="connsiteY23" fmla="*/ 166002 h 793963"/>
              <a:gd name="connsiteX24" fmla="*/ 691951 w 901271"/>
              <a:gd name="connsiteY24" fmla="*/ 132951 h 793963"/>
              <a:gd name="connsiteX25" fmla="*/ 658900 w 901271"/>
              <a:gd name="connsiteY25" fmla="*/ 110918 h 793963"/>
              <a:gd name="connsiteX26" fmla="*/ 592799 w 901271"/>
              <a:gd name="connsiteY26" fmla="*/ 66850 h 793963"/>
              <a:gd name="connsiteX27" fmla="*/ 317377 w 901271"/>
              <a:gd name="connsiteY27" fmla="*/ 44816 h 79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01271" h="793963">
                <a:moveTo>
                  <a:pt x="570765" y="44816"/>
                </a:moveTo>
                <a:cubicBezTo>
                  <a:pt x="519353" y="41144"/>
                  <a:pt x="468072" y="33799"/>
                  <a:pt x="416529" y="33799"/>
                </a:cubicBezTo>
                <a:cubicBezTo>
                  <a:pt x="328318" y="33799"/>
                  <a:pt x="240094" y="38300"/>
                  <a:pt x="152124" y="44816"/>
                </a:cubicBezTo>
                <a:cubicBezTo>
                  <a:pt x="140543" y="45674"/>
                  <a:pt x="129461" y="50640"/>
                  <a:pt x="119074" y="55833"/>
                </a:cubicBezTo>
                <a:cubicBezTo>
                  <a:pt x="88396" y="71172"/>
                  <a:pt x="77339" y="86551"/>
                  <a:pt x="52973" y="110918"/>
                </a:cubicBezTo>
                <a:cubicBezTo>
                  <a:pt x="49301" y="129279"/>
                  <a:pt x="46883" y="147937"/>
                  <a:pt x="41956" y="166002"/>
                </a:cubicBezTo>
                <a:cubicBezTo>
                  <a:pt x="35845" y="188409"/>
                  <a:pt x="19922" y="232103"/>
                  <a:pt x="19922" y="232103"/>
                </a:cubicBezTo>
                <a:cubicBezTo>
                  <a:pt x="0" y="411396"/>
                  <a:pt x="1550" y="353138"/>
                  <a:pt x="19922" y="628710"/>
                </a:cubicBezTo>
                <a:cubicBezTo>
                  <a:pt x="22019" y="660172"/>
                  <a:pt x="36220" y="671453"/>
                  <a:pt x="63990" y="683795"/>
                </a:cubicBezTo>
                <a:cubicBezTo>
                  <a:pt x="85214" y="693228"/>
                  <a:pt x="130091" y="705828"/>
                  <a:pt x="130091" y="705828"/>
                </a:cubicBezTo>
                <a:cubicBezTo>
                  <a:pt x="224802" y="768970"/>
                  <a:pt x="104973" y="693270"/>
                  <a:pt x="196192" y="738879"/>
                </a:cubicBezTo>
                <a:cubicBezTo>
                  <a:pt x="208035" y="744800"/>
                  <a:pt x="216799" y="756388"/>
                  <a:pt x="229243" y="760913"/>
                </a:cubicBezTo>
                <a:cubicBezTo>
                  <a:pt x="275696" y="777805"/>
                  <a:pt x="334239" y="785756"/>
                  <a:pt x="383479" y="793963"/>
                </a:cubicBezTo>
                <a:cubicBezTo>
                  <a:pt x="523026" y="790291"/>
                  <a:pt x="662690" y="789747"/>
                  <a:pt x="802120" y="782946"/>
                </a:cubicBezTo>
                <a:cubicBezTo>
                  <a:pt x="813719" y="782380"/>
                  <a:pt x="826959" y="780141"/>
                  <a:pt x="835170" y="771930"/>
                </a:cubicBezTo>
                <a:cubicBezTo>
                  <a:pt x="853895" y="753205"/>
                  <a:pt x="870864" y="730951"/>
                  <a:pt x="879238" y="705828"/>
                </a:cubicBezTo>
                <a:cubicBezTo>
                  <a:pt x="896177" y="655014"/>
                  <a:pt x="887978" y="684165"/>
                  <a:pt x="901271" y="617693"/>
                </a:cubicBezTo>
                <a:cubicBezTo>
                  <a:pt x="898010" y="591600"/>
                  <a:pt x="887181" y="495229"/>
                  <a:pt x="879238" y="463457"/>
                </a:cubicBezTo>
                <a:cubicBezTo>
                  <a:pt x="879236" y="463450"/>
                  <a:pt x="851697" y="380835"/>
                  <a:pt x="846187" y="364306"/>
                </a:cubicBezTo>
                <a:lnTo>
                  <a:pt x="835170" y="331255"/>
                </a:lnTo>
                <a:cubicBezTo>
                  <a:pt x="831498" y="320238"/>
                  <a:pt x="830595" y="307867"/>
                  <a:pt x="824153" y="298204"/>
                </a:cubicBezTo>
                <a:cubicBezTo>
                  <a:pt x="816809" y="287187"/>
                  <a:pt x="808041" y="276997"/>
                  <a:pt x="802120" y="265154"/>
                </a:cubicBezTo>
                <a:cubicBezTo>
                  <a:pt x="796927" y="254767"/>
                  <a:pt x="798233" y="241270"/>
                  <a:pt x="791103" y="232103"/>
                </a:cubicBezTo>
                <a:cubicBezTo>
                  <a:pt x="771972" y="207507"/>
                  <a:pt x="747036" y="188036"/>
                  <a:pt x="725002" y="166002"/>
                </a:cubicBezTo>
                <a:cubicBezTo>
                  <a:pt x="713985" y="154985"/>
                  <a:pt x="704915" y="141593"/>
                  <a:pt x="691951" y="132951"/>
                </a:cubicBezTo>
                <a:cubicBezTo>
                  <a:pt x="680934" y="125607"/>
                  <a:pt x="669072" y="119394"/>
                  <a:pt x="658900" y="110918"/>
                </a:cubicBezTo>
                <a:cubicBezTo>
                  <a:pt x="603882" y="65070"/>
                  <a:pt x="650884" y="86212"/>
                  <a:pt x="592799" y="66850"/>
                </a:cubicBezTo>
                <a:cubicBezTo>
                  <a:pt x="492528" y="0"/>
                  <a:pt x="572990" y="44816"/>
                  <a:pt x="317377" y="44816"/>
                </a:cubicBezTo>
              </a:path>
            </a:pathLst>
          </a:custGeom>
          <a:ln w="254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TAMPILAN WEBSITE PERPUSTAKAAN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15043" y="2360613"/>
            <a:ext cx="705837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9718" r="1885" b="8182"/>
          <a:stretch>
            <a:fillRect/>
          </a:stretch>
        </p:blipFill>
        <p:spPr bwMode="auto">
          <a:xfrm>
            <a:off x="601663" y="1295400"/>
            <a:ext cx="793273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PENING BACKGROUND terimakasih 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7" name="Picture 6" descr="Animasi bergerak untuk powerpoint (1) - tepuk tanga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038600"/>
            <a:ext cx="2590800" cy="2590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Ruang Baca Perpustakaan</a:t>
            </a:r>
            <a:endParaRPr lang="id-ID" dirty="0"/>
          </a:p>
        </p:txBody>
      </p:sp>
      <p:pic>
        <p:nvPicPr>
          <p:cNvPr id="4" name="Content Placeholder 3" descr="ruang perpustaka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043" y="2360613"/>
            <a:ext cx="7058377" cy="3970337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093212" cy="763525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Komputer Visitor (Pengunjung perpustakaan)</a:t>
            </a:r>
            <a:endParaRPr lang="id-ID" dirty="0"/>
          </a:p>
        </p:txBody>
      </p:sp>
      <p:pic>
        <p:nvPicPr>
          <p:cNvPr id="4" name="Content Placeholder 3" descr="komputer visit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828800"/>
            <a:ext cx="4953000" cy="4502151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LAB. Komputer/ Multi Media</a:t>
            </a:r>
            <a:endParaRPr lang="id-ID" dirty="0"/>
          </a:p>
        </p:txBody>
      </p:sp>
      <p:pic>
        <p:nvPicPr>
          <p:cNvPr id="4" name="Content Placeholder 3" descr="multi media ro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043" y="2360613"/>
            <a:ext cx="7058376" cy="397033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Ruang Karya Tulis Ilmiah/ Skripsi</a:t>
            </a:r>
            <a:endParaRPr lang="id-ID" dirty="0"/>
          </a:p>
        </p:txBody>
      </p:sp>
      <p:pic>
        <p:nvPicPr>
          <p:cNvPr id="4" name="Content Placeholder 3" descr="ruang karya tulis, skrips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1" y="2133601"/>
            <a:ext cx="7259020" cy="4197350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93212" cy="763525"/>
          </a:xfrm>
        </p:spPr>
        <p:txBody>
          <a:bodyPr/>
          <a:lstStyle/>
          <a:p>
            <a:r>
              <a:rPr lang="id-ID" dirty="0" smtClean="0"/>
              <a:t>Komputer OPAC Perpustakaan</a:t>
            </a:r>
            <a:endParaRPr lang="id-ID" dirty="0"/>
          </a:p>
        </p:txBody>
      </p:sp>
      <p:pic>
        <p:nvPicPr>
          <p:cNvPr id="4" name="Content Placeholder 3" descr="komputer opa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219200"/>
            <a:ext cx="5257800" cy="5486400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omp. opa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28600"/>
            <a:ext cx="5638800" cy="6412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TAMPILAN 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Online Public </a:t>
            </a:r>
            <a:r>
              <a:rPr lang="en-US" sz="4000" dirty="0" err="1" smtClean="0">
                <a:solidFill>
                  <a:schemeClr val="bg1"/>
                </a:solidFill>
              </a:rPr>
              <a:t>Acses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Catalogin</a:t>
            </a:r>
            <a:r>
              <a:rPr lang="en-US" sz="4000" dirty="0" smtClean="0">
                <a:solidFill>
                  <a:schemeClr val="bg1"/>
                </a:solidFill>
              </a:rPr>
              <a:t> (OPAC)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15043" y="2360613"/>
            <a:ext cx="705837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043" r="942" b="4831"/>
          <a:stretch>
            <a:fillRect/>
          </a:stretch>
        </p:blipFill>
        <p:spPr bwMode="auto">
          <a:xfrm>
            <a:off x="601663" y="1447800"/>
            <a:ext cx="8008937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19-dental-equipment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3019-dental-equipment-powerpoint-template</Template>
  <TotalTime>188</TotalTime>
  <Words>51</Words>
  <Application>Microsoft Office PowerPoint</Application>
  <PresentationFormat>On-screen Show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3019-dental-equipment-powerpoint-template</vt:lpstr>
      <vt:lpstr>Slide 1</vt:lpstr>
      <vt:lpstr>Ruang Baca Perpustakaan</vt:lpstr>
      <vt:lpstr>Komputer Visitor (Pengunjung perpustakaan)</vt:lpstr>
      <vt:lpstr>LAB. Komputer/ Multi Media</vt:lpstr>
      <vt:lpstr>Ruang Karya Tulis Ilmiah/ Skripsi</vt:lpstr>
      <vt:lpstr>Komputer OPAC Perpustakaan</vt:lpstr>
      <vt:lpstr>Slide 7</vt:lpstr>
      <vt:lpstr>TAMPILAN   Online Public Acses Catalogin (OPAC)</vt:lpstr>
      <vt:lpstr>Slide 9</vt:lpstr>
      <vt:lpstr>TAMPILAN VISITOR (Pengunjung Perpustakaan)</vt:lpstr>
      <vt:lpstr>TAMPILAN SIRKULASI (Peminjaman dan Pengembalian bahan Pustaka)</vt:lpstr>
      <vt:lpstr>TAMPILAN KARTU PERPUSTAKAAN STIKES MEGA REZKY MAKASSAR</vt:lpstr>
      <vt:lpstr>TAMPILAN INDONESIAN onesearch</vt:lpstr>
      <vt:lpstr>TAMPILAN WEBSITE PERPUSTAKAAN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mashum</cp:lastModifiedBy>
  <cp:revision>25</cp:revision>
  <dcterms:created xsi:type="dcterms:W3CDTF">2014-11-11T22:28:02Z</dcterms:created>
  <dcterms:modified xsi:type="dcterms:W3CDTF">2016-06-17T06:55:33Z</dcterms:modified>
</cp:coreProperties>
</file>